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58" r:id="rId5"/>
    <p:sldId id="259" r:id="rId6"/>
    <p:sldId id="262" r:id="rId7"/>
    <p:sldId id="266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9BDF9-7CB1-4234-84FD-3203CB698E9D}" type="doc">
      <dgm:prSet loTypeId="urn:microsoft.com/office/officeart/2011/layout/HexagonRadial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0DF119-A5D0-4CE2-AD38-17AED739309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Ребенок</a:t>
          </a:r>
          <a:endParaRPr lang="ru-RU" sz="2400" dirty="0">
            <a:solidFill>
              <a:schemeClr val="tx1"/>
            </a:solidFill>
          </a:endParaRPr>
        </a:p>
      </dgm:t>
    </dgm:pt>
    <dgm:pt modelId="{13152D92-08DB-4FA3-A259-191F50E3C2B2}" type="parTrans" cxnId="{402D2A3C-572D-485C-9665-1999C63D104F}">
      <dgm:prSet/>
      <dgm:spPr/>
      <dgm:t>
        <a:bodyPr/>
        <a:lstStyle/>
        <a:p>
          <a:endParaRPr lang="ru-RU"/>
        </a:p>
      </dgm:t>
    </dgm:pt>
    <dgm:pt modelId="{38E28257-D6BA-4179-BAD4-E8C5F5143ECE}" type="sibTrans" cxnId="{402D2A3C-572D-485C-9665-1999C63D104F}">
      <dgm:prSet/>
      <dgm:spPr/>
      <dgm:t>
        <a:bodyPr/>
        <a:lstStyle/>
        <a:p>
          <a:endParaRPr lang="ru-RU"/>
        </a:p>
      </dgm:t>
    </dgm:pt>
    <dgm:pt modelId="{B75DD1D5-087D-4FF6-BF5F-A392BD4AF5C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Диагностика</a:t>
          </a:r>
          <a:endParaRPr lang="ru-RU" dirty="0">
            <a:solidFill>
              <a:schemeClr val="tx1"/>
            </a:solidFill>
          </a:endParaRPr>
        </a:p>
      </dgm:t>
    </dgm:pt>
    <dgm:pt modelId="{3B728D9D-9B73-4C87-BE53-20E04782A459}" type="parTrans" cxnId="{37E8AC89-9DBF-4F3B-BAA9-9CF6DB449E86}">
      <dgm:prSet/>
      <dgm:spPr/>
      <dgm:t>
        <a:bodyPr/>
        <a:lstStyle/>
        <a:p>
          <a:endParaRPr lang="ru-RU"/>
        </a:p>
      </dgm:t>
    </dgm:pt>
    <dgm:pt modelId="{49B4E0D8-3B8C-4A9F-89DB-A03557412C46}" type="sibTrans" cxnId="{37E8AC89-9DBF-4F3B-BAA9-9CF6DB449E86}">
      <dgm:prSet/>
      <dgm:spPr/>
      <dgm:t>
        <a:bodyPr/>
        <a:lstStyle/>
        <a:p>
          <a:endParaRPr lang="ru-RU"/>
        </a:p>
      </dgm:t>
    </dgm:pt>
    <dgm:pt modelId="{3D19C115-9AC6-4F00-90F8-1B0F46AD5A2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Беседа</a:t>
          </a:r>
          <a:endParaRPr lang="ru-RU" dirty="0">
            <a:solidFill>
              <a:schemeClr val="tx1"/>
            </a:solidFill>
          </a:endParaRPr>
        </a:p>
      </dgm:t>
    </dgm:pt>
    <dgm:pt modelId="{C4E1A1CB-93F1-4C82-85DB-AC880A973CB0}" type="parTrans" cxnId="{7244F551-0FEB-49FC-8623-78ACB33A743F}">
      <dgm:prSet/>
      <dgm:spPr/>
      <dgm:t>
        <a:bodyPr/>
        <a:lstStyle/>
        <a:p>
          <a:endParaRPr lang="ru-RU"/>
        </a:p>
      </dgm:t>
    </dgm:pt>
    <dgm:pt modelId="{3A617218-93B0-4FF5-9FDF-0F2B2D51A296}" type="sibTrans" cxnId="{7244F551-0FEB-49FC-8623-78ACB33A743F}">
      <dgm:prSet/>
      <dgm:spPr/>
      <dgm:t>
        <a:bodyPr/>
        <a:lstStyle/>
        <a:p>
          <a:endParaRPr lang="ru-RU"/>
        </a:p>
      </dgm:t>
    </dgm:pt>
    <dgm:pt modelId="{22422FB6-4C67-46DC-BD4A-8EBCEBBA870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Дискуссия</a:t>
          </a:r>
        </a:p>
        <a:p>
          <a:r>
            <a:rPr lang="ru-RU" sz="18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мозговой штурм</a:t>
          </a:r>
          <a:endParaRPr lang="ru-RU" dirty="0">
            <a:solidFill>
              <a:schemeClr val="tx1"/>
            </a:solidFill>
          </a:endParaRPr>
        </a:p>
      </dgm:t>
    </dgm:pt>
    <dgm:pt modelId="{28D6E166-7FE5-44E9-89BA-AA7ACE6D22A3}" type="parTrans" cxnId="{A36059EF-9416-4717-BDF4-94C89798486A}">
      <dgm:prSet/>
      <dgm:spPr/>
      <dgm:t>
        <a:bodyPr/>
        <a:lstStyle/>
        <a:p>
          <a:endParaRPr lang="ru-RU"/>
        </a:p>
      </dgm:t>
    </dgm:pt>
    <dgm:pt modelId="{D3102563-7604-47F0-8DCA-9BC8F2D71D6D}" type="sibTrans" cxnId="{A36059EF-9416-4717-BDF4-94C89798486A}">
      <dgm:prSet/>
      <dgm:spPr/>
      <dgm:t>
        <a:bodyPr/>
        <a:lstStyle/>
        <a:p>
          <a:endParaRPr lang="ru-RU"/>
        </a:p>
      </dgm:t>
    </dgm:pt>
    <dgm:pt modelId="{961DD716-E363-440F-8E72-22648A109DA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Ролевые игры</a:t>
          </a:r>
          <a:endParaRPr lang="ru-RU" dirty="0">
            <a:solidFill>
              <a:schemeClr val="tx1"/>
            </a:solidFill>
          </a:endParaRPr>
        </a:p>
      </dgm:t>
    </dgm:pt>
    <dgm:pt modelId="{99ED0CBB-89C2-44AD-94A1-3860807FF4E3}" type="parTrans" cxnId="{F9022E84-6C38-4A7E-8782-606874740DCE}">
      <dgm:prSet/>
      <dgm:spPr/>
      <dgm:t>
        <a:bodyPr/>
        <a:lstStyle/>
        <a:p>
          <a:endParaRPr lang="ru-RU"/>
        </a:p>
      </dgm:t>
    </dgm:pt>
    <dgm:pt modelId="{921042E9-9D4B-4F8A-A55D-48FC531F6C4B}" type="sibTrans" cxnId="{F9022E84-6C38-4A7E-8782-606874740DCE}">
      <dgm:prSet/>
      <dgm:spPr/>
      <dgm:t>
        <a:bodyPr/>
        <a:lstStyle/>
        <a:p>
          <a:endParaRPr lang="ru-RU"/>
        </a:p>
      </dgm:t>
    </dgm:pt>
    <dgm:pt modelId="{0EC94C63-AF69-464D-8902-1BBFA81E9DA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Рисование</a:t>
          </a:r>
        </a:p>
        <a:p>
          <a:r>
            <a:rPr lang="ru-RU" sz="1800" dirty="0" err="1" smtClean="0">
              <a:solidFill>
                <a:schemeClr val="tx1"/>
              </a:solidFill>
              <a:effectLst/>
              <a:latin typeface="Calibri"/>
              <a:cs typeface="Times New Roman"/>
            </a:rPr>
            <a:t>Арт-терапия</a:t>
          </a:r>
          <a:endParaRPr lang="ru-RU" dirty="0">
            <a:solidFill>
              <a:schemeClr val="tx1"/>
            </a:solidFill>
          </a:endParaRPr>
        </a:p>
      </dgm:t>
    </dgm:pt>
    <dgm:pt modelId="{D568D5C6-AEC4-4270-8DDD-157C591D2131}" type="parTrans" cxnId="{3B3817AC-0A86-4F07-A0BE-16629885C6AA}">
      <dgm:prSet/>
      <dgm:spPr/>
      <dgm:t>
        <a:bodyPr/>
        <a:lstStyle/>
        <a:p>
          <a:endParaRPr lang="ru-RU"/>
        </a:p>
      </dgm:t>
    </dgm:pt>
    <dgm:pt modelId="{881F0F1F-6A0A-41F3-8F11-19717C14B231}" type="sibTrans" cxnId="{3B3817AC-0A86-4F07-A0BE-16629885C6AA}">
      <dgm:prSet/>
      <dgm:spPr/>
      <dgm:t>
        <a:bodyPr/>
        <a:lstStyle/>
        <a:p>
          <a:endParaRPr lang="ru-RU"/>
        </a:p>
      </dgm:t>
    </dgm:pt>
    <dgm:pt modelId="{15E6C907-47B5-4C35-BBDC-FA3A6EB1E84E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Сказко</a:t>
          </a:r>
          <a:r>
            <a:rPr lang="ru-RU" sz="1800" dirty="0" smtClean="0">
              <a:solidFill>
                <a:schemeClr val="tx1"/>
              </a:solidFill>
            </a:rPr>
            <a:t>-</a:t>
          </a:r>
        </a:p>
        <a:p>
          <a:r>
            <a:rPr lang="ru-RU" sz="1800" dirty="0" smtClean="0">
              <a:solidFill>
                <a:schemeClr val="tx1"/>
              </a:solidFill>
            </a:rPr>
            <a:t>терапия</a:t>
          </a:r>
          <a:endParaRPr lang="ru-RU" sz="1800" dirty="0">
            <a:solidFill>
              <a:schemeClr val="tx1"/>
            </a:solidFill>
          </a:endParaRPr>
        </a:p>
      </dgm:t>
    </dgm:pt>
    <dgm:pt modelId="{EED4AC04-6719-43C8-9DA8-007320235B7D}" type="parTrans" cxnId="{42B39C66-DFB7-45B6-9143-A52BFA9F06AF}">
      <dgm:prSet/>
      <dgm:spPr/>
      <dgm:t>
        <a:bodyPr/>
        <a:lstStyle/>
        <a:p>
          <a:endParaRPr lang="ru-RU"/>
        </a:p>
      </dgm:t>
    </dgm:pt>
    <dgm:pt modelId="{05BB207C-2EF1-4D4C-9E88-B224901190E9}" type="sibTrans" cxnId="{42B39C66-DFB7-45B6-9143-A52BFA9F06AF}">
      <dgm:prSet/>
      <dgm:spPr/>
      <dgm:t>
        <a:bodyPr/>
        <a:lstStyle/>
        <a:p>
          <a:endParaRPr lang="ru-RU"/>
        </a:p>
      </dgm:t>
    </dgm:pt>
    <dgm:pt modelId="{85C66B20-C3C9-46F1-8DA8-36F2F52EE98F}" type="pres">
      <dgm:prSet presAssocID="{60E9BDF9-7CB1-4234-84FD-3203CB698E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03C43A-8E0B-4C05-AE61-B63BC8C5AB8C}" type="pres">
      <dgm:prSet presAssocID="{C40DF119-A5D0-4CE2-AD38-17AED7393094}" presName="Parent" presStyleLbl="node0" presStyleIdx="0" presStyleCnt="1" custScaleX="11161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E0361011-626E-4D21-9198-93F94B19F8DA}" type="pres">
      <dgm:prSet presAssocID="{B75DD1D5-087D-4FF6-BF5F-A392BD4AF5C5}" presName="Accent1" presStyleCnt="0"/>
      <dgm:spPr/>
      <dgm:t>
        <a:bodyPr/>
        <a:lstStyle/>
        <a:p>
          <a:endParaRPr lang="ru-RU"/>
        </a:p>
      </dgm:t>
    </dgm:pt>
    <dgm:pt modelId="{C31B34B5-5E06-4B4F-8189-D1A286A6FB73}" type="pres">
      <dgm:prSet presAssocID="{B75DD1D5-087D-4FF6-BF5F-A392BD4AF5C5}" presName="Accent" presStyleLbl="bgShp" presStyleIdx="0" presStyleCnt="6"/>
      <dgm:spPr/>
      <dgm:t>
        <a:bodyPr/>
        <a:lstStyle/>
        <a:p>
          <a:endParaRPr lang="ru-RU"/>
        </a:p>
      </dgm:t>
    </dgm:pt>
    <dgm:pt modelId="{0FC17C29-A519-4DA1-9547-7214B0EE06A4}" type="pres">
      <dgm:prSet presAssocID="{B75DD1D5-087D-4FF6-BF5F-A392BD4AF5C5}" presName="Child1" presStyleLbl="node1" presStyleIdx="0" presStyleCnt="6" custScaleX="106949" custLinFactNeighborX="-4433" custLinFactNeighborY="5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01E0A-A35A-4B27-8969-C0D8EFA2A720}" type="pres">
      <dgm:prSet presAssocID="{3D19C115-9AC6-4F00-90F8-1B0F46AD5A2E}" presName="Accent2" presStyleCnt="0"/>
      <dgm:spPr/>
      <dgm:t>
        <a:bodyPr/>
        <a:lstStyle/>
        <a:p>
          <a:endParaRPr lang="ru-RU"/>
        </a:p>
      </dgm:t>
    </dgm:pt>
    <dgm:pt modelId="{93D1C509-6DF2-44DC-908D-3032298488CD}" type="pres">
      <dgm:prSet presAssocID="{3D19C115-9AC6-4F00-90F8-1B0F46AD5A2E}" presName="Accent" presStyleLbl="bgShp" presStyleIdx="1" presStyleCnt="6"/>
      <dgm:spPr/>
      <dgm:t>
        <a:bodyPr/>
        <a:lstStyle/>
        <a:p>
          <a:endParaRPr lang="ru-RU"/>
        </a:p>
      </dgm:t>
    </dgm:pt>
    <dgm:pt modelId="{C0598333-1E2B-4066-A994-6724FC4ABB3F}" type="pres">
      <dgm:prSet presAssocID="{3D19C115-9AC6-4F00-90F8-1B0F46AD5A2E}" presName="Child2" presStyleLbl="node1" presStyleIdx="1" presStyleCnt="6" custScaleX="113043" custScaleY="105107" custLinFactNeighborX="9046" custLinFactNeighborY="-5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85887-0A51-4081-9505-816EB2693EF1}" type="pres">
      <dgm:prSet presAssocID="{22422FB6-4C67-46DC-BD4A-8EBCEBBA870E}" presName="Accent3" presStyleCnt="0"/>
      <dgm:spPr/>
      <dgm:t>
        <a:bodyPr/>
        <a:lstStyle/>
        <a:p>
          <a:endParaRPr lang="ru-RU"/>
        </a:p>
      </dgm:t>
    </dgm:pt>
    <dgm:pt modelId="{06D4ABB9-8FDF-4032-B5D2-928FE726C84C}" type="pres">
      <dgm:prSet presAssocID="{22422FB6-4C67-46DC-BD4A-8EBCEBBA870E}" presName="Accent" presStyleLbl="bgShp" presStyleIdx="2" presStyleCnt="6"/>
      <dgm:spPr/>
      <dgm:t>
        <a:bodyPr/>
        <a:lstStyle/>
        <a:p>
          <a:endParaRPr lang="ru-RU"/>
        </a:p>
      </dgm:t>
    </dgm:pt>
    <dgm:pt modelId="{ECB5F0D2-2A32-46BE-A934-B7D30752F9B5}" type="pres">
      <dgm:prSet presAssocID="{22422FB6-4C67-46DC-BD4A-8EBCEBBA870E}" presName="Child3" presStyleLbl="node1" presStyleIdx="2" presStyleCnt="6" custScaleX="114038" custLinFactNeighborX="17282" custLinFactNeighborY="-7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6217D-3123-4C26-A254-C568E12CAD39}" type="pres">
      <dgm:prSet presAssocID="{961DD716-E363-440F-8E72-22648A109DA6}" presName="Accent4" presStyleCnt="0"/>
      <dgm:spPr/>
      <dgm:t>
        <a:bodyPr/>
        <a:lstStyle/>
        <a:p>
          <a:endParaRPr lang="ru-RU"/>
        </a:p>
      </dgm:t>
    </dgm:pt>
    <dgm:pt modelId="{5ED6B1EA-1A25-4EA1-AED6-770F0BF03A88}" type="pres">
      <dgm:prSet presAssocID="{961DD716-E363-440F-8E72-22648A109DA6}" presName="Accent" presStyleLbl="bgShp" presStyleIdx="3" presStyleCnt="6"/>
      <dgm:spPr/>
      <dgm:t>
        <a:bodyPr/>
        <a:lstStyle/>
        <a:p>
          <a:endParaRPr lang="ru-RU"/>
        </a:p>
      </dgm:t>
    </dgm:pt>
    <dgm:pt modelId="{84F2757F-7F85-4B78-844D-E70B10E944F8}" type="pres">
      <dgm:prSet presAssocID="{961DD716-E363-440F-8E72-22648A109DA6}" presName="Child4" presStyleLbl="node1" presStyleIdx="3" presStyleCnt="6" custScaleX="110608" custLinFactNeighborX="4725" custLinFactNeighborY="-8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349BE-80AC-4C06-B435-9A16527E91CF}" type="pres">
      <dgm:prSet presAssocID="{0EC94C63-AF69-464D-8902-1BBFA81E9DAD}" presName="Accent5" presStyleCnt="0"/>
      <dgm:spPr/>
      <dgm:t>
        <a:bodyPr/>
        <a:lstStyle/>
        <a:p>
          <a:endParaRPr lang="ru-RU"/>
        </a:p>
      </dgm:t>
    </dgm:pt>
    <dgm:pt modelId="{1E35ED7E-C16C-4071-93D9-2FA1B403786D}" type="pres">
      <dgm:prSet presAssocID="{0EC94C63-AF69-464D-8902-1BBFA81E9DAD}" presName="Accent" presStyleLbl="bgShp" presStyleIdx="4" presStyleCnt="6"/>
      <dgm:spPr/>
      <dgm:t>
        <a:bodyPr/>
        <a:lstStyle/>
        <a:p>
          <a:endParaRPr lang="ru-RU"/>
        </a:p>
      </dgm:t>
    </dgm:pt>
    <dgm:pt modelId="{C42A3A9A-F915-4C1F-981C-B7FA373BFC35}" type="pres">
      <dgm:prSet presAssocID="{0EC94C63-AF69-464D-8902-1BBFA81E9DAD}" presName="Child5" presStyleLbl="node1" presStyleIdx="4" presStyleCnt="6" custScaleX="115894" custScaleY="113772" custLinFactNeighborX="-8782" custLinFactNeighborY="1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AE1DB-AAE1-4E82-9AF2-20B3C271AC19}" type="pres">
      <dgm:prSet presAssocID="{15E6C907-47B5-4C35-BBDC-FA3A6EB1E84E}" presName="Accent6" presStyleCnt="0"/>
      <dgm:spPr/>
      <dgm:t>
        <a:bodyPr/>
        <a:lstStyle/>
        <a:p>
          <a:endParaRPr lang="ru-RU"/>
        </a:p>
      </dgm:t>
    </dgm:pt>
    <dgm:pt modelId="{48DA6A8E-152C-43F4-8E70-C6DC535707D2}" type="pres">
      <dgm:prSet presAssocID="{15E6C907-47B5-4C35-BBDC-FA3A6EB1E84E}" presName="Accent" presStyleLbl="bgShp" presStyleIdx="5" presStyleCnt="6"/>
      <dgm:spPr/>
      <dgm:t>
        <a:bodyPr/>
        <a:lstStyle/>
        <a:p>
          <a:endParaRPr lang="ru-RU"/>
        </a:p>
      </dgm:t>
    </dgm:pt>
    <dgm:pt modelId="{54888499-90D9-42BE-A9C5-0388EBB8428B}" type="pres">
      <dgm:prSet presAssocID="{15E6C907-47B5-4C35-BBDC-FA3A6EB1E84E}" presName="Child6" presStyleLbl="node1" presStyleIdx="5" presStyleCnt="6" custScaleX="110366" custScaleY="101105" custLinFactNeighborX="-11312" custLinFactNeighborY="-2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4F551-0FEB-49FC-8623-78ACB33A743F}" srcId="{C40DF119-A5D0-4CE2-AD38-17AED7393094}" destId="{3D19C115-9AC6-4F00-90F8-1B0F46AD5A2E}" srcOrd="1" destOrd="0" parTransId="{C4E1A1CB-93F1-4C82-85DB-AC880A973CB0}" sibTransId="{3A617218-93B0-4FF5-9FDF-0F2B2D51A296}"/>
    <dgm:cxn modelId="{9EFAB13E-4424-4D44-B783-A7472157A92D}" type="presOf" srcId="{22422FB6-4C67-46DC-BD4A-8EBCEBBA870E}" destId="{ECB5F0D2-2A32-46BE-A934-B7D30752F9B5}" srcOrd="0" destOrd="0" presId="urn:microsoft.com/office/officeart/2011/layout/HexagonRadial"/>
    <dgm:cxn modelId="{F83539AE-7613-45D9-B982-1E9BA1BFBAD4}" type="presOf" srcId="{3D19C115-9AC6-4F00-90F8-1B0F46AD5A2E}" destId="{C0598333-1E2B-4066-A994-6724FC4ABB3F}" srcOrd="0" destOrd="0" presId="urn:microsoft.com/office/officeart/2011/layout/HexagonRadial"/>
    <dgm:cxn modelId="{A36059EF-9416-4717-BDF4-94C89798486A}" srcId="{C40DF119-A5D0-4CE2-AD38-17AED7393094}" destId="{22422FB6-4C67-46DC-BD4A-8EBCEBBA870E}" srcOrd="2" destOrd="0" parTransId="{28D6E166-7FE5-44E9-89BA-AA7ACE6D22A3}" sibTransId="{D3102563-7604-47F0-8DCA-9BC8F2D71D6D}"/>
    <dgm:cxn modelId="{3B3817AC-0A86-4F07-A0BE-16629885C6AA}" srcId="{C40DF119-A5D0-4CE2-AD38-17AED7393094}" destId="{0EC94C63-AF69-464D-8902-1BBFA81E9DAD}" srcOrd="4" destOrd="0" parTransId="{D568D5C6-AEC4-4270-8DDD-157C591D2131}" sibTransId="{881F0F1F-6A0A-41F3-8F11-19717C14B231}"/>
    <dgm:cxn modelId="{402D2A3C-572D-485C-9665-1999C63D104F}" srcId="{60E9BDF9-7CB1-4234-84FD-3203CB698E9D}" destId="{C40DF119-A5D0-4CE2-AD38-17AED7393094}" srcOrd="0" destOrd="0" parTransId="{13152D92-08DB-4FA3-A259-191F50E3C2B2}" sibTransId="{38E28257-D6BA-4179-BAD4-E8C5F5143ECE}"/>
    <dgm:cxn modelId="{F9022E84-6C38-4A7E-8782-606874740DCE}" srcId="{C40DF119-A5D0-4CE2-AD38-17AED7393094}" destId="{961DD716-E363-440F-8E72-22648A109DA6}" srcOrd="3" destOrd="0" parTransId="{99ED0CBB-89C2-44AD-94A1-3860807FF4E3}" sibTransId="{921042E9-9D4B-4F8A-A55D-48FC531F6C4B}"/>
    <dgm:cxn modelId="{393C6987-0DF6-4471-9EF4-CB3559435134}" type="presOf" srcId="{B75DD1D5-087D-4FF6-BF5F-A392BD4AF5C5}" destId="{0FC17C29-A519-4DA1-9547-7214B0EE06A4}" srcOrd="0" destOrd="0" presId="urn:microsoft.com/office/officeart/2011/layout/HexagonRadial"/>
    <dgm:cxn modelId="{A9CBC2A9-85F5-4927-BE7D-BF91B79BE95E}" type="presOf" srcId="{0EC94C63-AF69-464D-8902-1BBFA81E9DAD}" destId="{C42A3A9A-F915-4C1F-981C-B7FA373BFC35}" srcOrd="0" destOrd="0" presId="urn:microsoft.com/office/officeart/2011/layout/HexagonRadial"/>
    <dgm:cxn modelId="{37E8AC89-9DBF-4F3B-BAA9-9CF6DB449E86}" srcId="{C40DF119-A5D0-4CE2-AD38-17AED7393094}" destId="{B75DD1D5-087D-4FF6-BF5F-A392BD4AF5C5}" srcOrd="0" destOrd="0" parTransId="{3B728D9D-9B73-4C87-BE53-20E04782A459}" sibTransId="{49B4E0D8-3B8C-4A9F-89DB-A03557412C46}"/>
    <dgm:cxn modelId="{B5FF069A-811A-4585-A44C-4ADE8830185C}" type="presOf" srcId="{C40DF119-A5D0-4CE2-AD38-17AED7393094}" destId="{6603C43A-8E0B-4C05-AE61-B63BC8C5AB8C}" srcOrd="0" destOrd="0" presId="urn:microsoft.com/office/officeart/2011/layout/HexagonRadial"/>
    <dgm:cxn modelId="{0FCC7BDF-749F-4ECB-BB0B-87B0E9DF1885}" type="presOf" srcId="{961DD716-E363-440F-8E72-22648A109DA6}" destId="{84F2757F-7F85-4B78-844D-E70B10E944F8}" srcOrd="0" destOrd="0" presId="urn:microsoft.com/office/officeart/2011/layout/HexagonRadial"/>
    <dgm:cxn modelId="{42B39C66-DFB7-45B6-9143-A52BFA9F06AF}" srcId="{C40DF119-A5D0-4CE2-AD38-17AED7393094}" destId="{15E6C907-47B5-4C35-BBDC-FA3A6EB1E84E}" srcOrd="5" destOrd="0" parTransId="{EED4AC04-6719-43C8-9DA8-007320235B7D}" sibTransId="{05BB207C-2EF1-4D4C-9E88-B224901190E9}"/>
    <dgm:cxn modelId="{FBB4DBE1-E7DF-4301-854B-B0E563205707}" type="presOf" srcId="{15E6C907-47B5-4C35-BBDC-FA3A6EB1E84E}" destId="{54888499-90D9-42BE-A9C5-0388EBB8428B}" srcOrd="0" destOrd="0" presId="urn:microsoft.com/office/officeart/2011/layout/HexagonRadial"/>
    <dgm:cxn modelId="{F9383B48-3131-41AC-BEE6-9430C1EF10C5}" type="presOf" srcId="{60E9BDF9-7CB1-4234-84FD-3203CB698E9D}" destId="{85C66B20-C3C9-46F1-8DA8-36F2F52EE98F}" srcOrd="0" destOrd="0" presId="urn:microsoft.com/office/officeart/2011/layout/HexagonRadial"/>
    <dgm:cxn modelId="{176E1DAE-851B-4B96-9820-6CCBA04954B5}" type="presParOf" srcId="{85C66B20-C3C9-46F1-8DA8-36F2F52EE98F}" destId="{6603C43A-8E0B-4C05-AE61-B63BC8C5AB8C}" srcOrd="0" destOrd="0" presId="urn:microsoft.com/office/officeart/2011/layout/HexagonRadial"/>
    <dgm:cxn modelId="{7E0A75E5-2979-44B8-9CD1-D3ED7177DE94}" type="presParOf" srcId="{85C66B20-C3C9-46F1-8DA8-36F2F52EE98F}" destId="{E0361011-626E-4D21-9198-93F94B19F8DA}" srcOrd="1" destOrd="0" presId="urn:microsoft.com/office/officeart/2011/layout/HexagonRadial"/>
    <dgm:cxn modelId="{8FF47EEA-6BA6-44BF-8111-9F54364B60DD}" type="presParOf" srcId="{E0361011-626E-4D21-9198-93F94B19F8DA}" destId="{C31B34B5-5E06-4B4F-8189-D1A286A6FB73}" srcOrd="0" destOrd="0" presId="urn:microsoft.com/office/officeart/2011/layout/HexagonRadial"/>
    <dgm:cxn modelId="{BE142172-9587-45E2-BBC4-59810BA6163A}" type="presParOf" srcId="{85C66B20-C3C9-46F1-8DA8-36F2F52EE98F}" destId="{0FC17C29-A519-4DA1-9547-7214B0EE06A4}" srcOrd="2" destOrd="0" presId="urn:microsoft.com/office/officeart/2011/layout/HexagonRadial"/>
    <dgm:cxn modelId="{C8F59069-6AE5-4A75-9C3A-F838D4B01EB9}" type="presParOf" srcId="{85C66B20-C3C9-46F1-8DA8-36F2F52EE98F}" destId="{C3F01E0A-A35A-4B27-8969-C0D8EFA2A720}" srcOrd="3" destOrd="0" presId="urn:microsoft.com/office/officeart/2011/layout/HexagonRadial"/>
    <dgm:cxn modelId="{0CB1A105-7BA0-4463-946C-8F8E2D6F9877}" type="presParOf" srcId="{C3F01E0A-A35A-4B27-8969-C0D8EFA2A720}" destId="{93D1C509-6DF2-44DC-908D-3032298488CD}" srcOrd="0" destOrd="0" presId="urn:microsoft.com/office/officeart/2011/layout/HexagonRadial"/>
    <dgm:cxn modelId="{A3B2E4F1-9C0B-450F-A230-F7D61C668F5A}" type="presParOf" srcId="{85C66B20-C3C9-46F1-8DA8-36F2F52EE98F}" destId="{C0598333-1E2B-4066-A994-6724FC4ABB3F}" srcOrd="4" destOrd="0" presId="urn:microsoft.com/office/officeart/2011/layout/HexagonRadial"/>
    <dgm:cxn modelId="{25E9C70E-16EA-4A48-A811-A509C645B732}" type="presParOf" srcId="{85C66B20-C3C9-46F1-8DA8-36F2F52EE98F}" destId="{0C185887-0A51-4081-9505-816EB2693EF1}" srcOrd="5" destOrd="0" presId="urn:microsoft.com/office/officeart/2011/layout/HexagonRadial"/>
    <dgm:cxn modelId="{6F059932-CFB0-4DA1-A309-0457BC0DCC56}" type="presParOf" srcId="{0C185887-0A51-4081-9505-816EB2693EF1}" destId="{06D4ABB9-8FDF-4032-B5D2-928FE726C84C}" srcOrd="0" destOrd="0" presId="urn:microsoft.com/office/officeart/2011/layout/HexagonRadial"/>
    <dgm:cxn modelId="{55A9EFE6-0977-4A6E-8911-9B6FA5246BE2}" type="presParOf" srcId="{85C66B20-C3C9-46F1-8DA8-36F2F52EE98F}" destId="{ECB5F0D2-2A32-46BE-A934-B7D30752F9B5}" srcOrd="6" destOrd="0" presId="urn:microsoft.com/office/officeart/2011/layout/HexagonRadial"/>
    <dgm:cxn modelId="{3405AB71-9F48-459F-A26F-EA6494092D09}" type="presParOf" srcId="{85C66B20-C3C9-46F1-8DA8-36F2F52EE98F}" destId="{12B6217D-3123-4C26-A254-C568E12CAD39}" srcOrd="7" destOrd="0" presId="urn:microsoft.com/office/officeart/2011/layout/HexagonRadial"/>
    <dgm:cxn modelId="{F60D87C1-42F8-40B5-BDE8-E2BBF4E86051}" type="presParOf" srcId="{12B6217D-3123-4C26-A254-C568E12CAD39}" destId="{5ED6B1EA-1A25-4EA1-AED6-770F0BF03A88}" srcOrd="0" destOrd="0" presId="urn:microsoft.com/office/officeart/2011/layout/HexagonRadial"/>
    <dgm:cxn modelId="{153D0029-4585-4CCD-84C1-3D8697AE5E48}" type="presParOf" srcId="{85C66B20-C3C9-46F1-8DA8-36F2F52EE98F}" destId="{84F2757F-7F85-4B78-844D-E70B10E944F8}" srcOrd="8" destOrd="0" presId="urn:microsoft.com/office/officeart/2011/layout/HexagonRadial"/>
    <dgm:cxn modelId="{49B0979A-31C3-4567-863F-375886BA6554}" type="presParOf" srcId="{85C66B20-C3C9-46F1-8DA8-36F2F52EE98F}" destId="{9BC349BE-80AC-4C06-B435-9A16527E91CF}" srcOrd="9" destOrd="0" presId="urn:microsoft.com/office/officeart/2011/layout/HexagonRadial"/>
    <dgm:cxn modelId="{E3147943-2E2F-4192-BDC5-477ADE682ED7}" type="presParOf" srcId="{9BC349BE-80AC-4C06-B435-9A16527E91CF}" destId="{1E35ED7E-C16C-4071-93D9-2FA1B403786D}" srcOrd="0" destOrd="0" presId="urn:microsoft.com/office/officeart/2011/layout/HexagonRadial"/>
    <dgm:cxn modelId="{A7855C75-69ED-4411-BB6A-664A033C24B6}" type="presParOf" srcId="{85C66B20-C3C9-46F1-8DA8-36F2F52EE98F}" destId="{C42A3A9A-F915-4C1F-981C-B7FA373BFC35}" srcOrd="10" destOrd="0" presId="urn:microsoft.com/office/officeart/2011/layout/HexagonRadial"/>
    <dgm:cxn modelId="{347E5F8B-7584-45F1-9C0E-D960BBE32E0B}" type="presParOf" srcId="{85C66B20-C3C9-46F1-8DA8-36F2F52EE98F}" destId="{FC2AE1DB-AAE1-4E82-9AF2-20B3C271AC19}" srcOrd="11" destOrd="0" presId="urn:microsoft.com/office/officeart/2011/layout/HexagonRadial"/>
    <dgm:cxn modelId="{EC12248F-1B27-4EF5-9E66-A4684515094B}" type="presParOf" srcId="{FC2AE1DB-AAE1-4E82-9AF2-20B3C271AC19}" destId="{48DA6A8E-152C-43F4-8E70-C6DC535707D2}" srcOrd="0" destOrd="0" presId="urn:microsoft.com/office/officeart/2011/layout/HexagonRadial"/>
    <dgm:cxn modelId="{00C91114-82C3-4EFF-BFF4-76ED1BA617A9}" type="presParOf" srcId="{85C66B20-C3C9-46F1-8DA8-36F2F52EE98F}" destId="{54888499-90D9-42BE-A9C5-0388EBB8428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C32ED-4C35-4DCD-8C82-6E0B71A31976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98352ADC-7E60-4E44-9C4E-B096D21204A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Стратегии</a:t>
          </a:r>
        </a:p>
        <a:p>
          <a:r>
            <a:rPr lang="ru-RU" sz="2000" dirty="0" smtClean="0">
              <a:solidFill>
                <a:schemeClr val="tx1"/>
              </a:solidFill>
            </a:rPr>
            <a:t>поведения в конфликте</a:t>
          </a:r>
          <a:endParaRPr lang="ru-RU" sz="2000" dirty="0">
            <a:solidFill>
              <a:schemeClr val="tx1"/>
            </a:solidFill>
          </a:endParaRPr>
        </a:p>
      </dgm:t>
    </dgm:pt>
    <dgm:pt modelId="{CCCDDC16-CF63-431E-9744-980F9F03B32B}" type="parTrans" cxnId="{1C93DBAD-5ABA-47F0-9669-FF90296EFB9A}">
      <dgm:prSet/>
      <dgm:spPr/>
      <dgm:t>
        <a:bodyPr/>
        <a:lstStyle/>
        <a:p>
          <a:endParaRPr lang="ru-RU"/>
        </a:p>
      </dgm:t>
    </dgm:pt>
    <dgm:pt modelId="{A4D2ED3E-0F65-420C-BF63-C9CBFF67FB03}" type="sibTrans" cxnId="{1C93DBAD-5ABA-47F0-9669-FF90296EFB9A}">
      <dgm:prSet/>
      <dgm:spPr/>
      <dgm:t>
        <a:bodyPr/>
        <a:lstStyle/>
        <a:p>
          <a:endParaRPr lang="ru-RU"/>
        </a:p>
      </dgm:t>
    </dgm:pt>
    <dgm:pt modelId="{50EC1CCC-C578-4F9B-A733-9B3B4917288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Навыки отказа</a:t>
          </a:r>
          <a:endParaRPr lang="ru-RU" sz="1600" b="1" dirty="0">
            <a:solidFill>
              <a:schemeClr val="tx1"/>
            </a:solidFill>
          </a:endParaRPr>
        </a:p>
      </dgm:t>
    </dgm:pt>
    <dgm:pt modelId="{AB205322-ECA2-4F0D-8B30-6DAF8CB15E10}" type="parTrans" cxnId="{2D6D2852-262F-4E9B-9FE3-AE2F3D724781}">
      <dgm:prSet/>
      <dgm:spPr/>
      <dgm:t>
        <a:bodyPr/>
        <a:lstStyle/>
        <a:p>
          <a:endParaRPr lang="ru-RU"/>
        </a:p>
      </dgm:t>
    </dgm:pt>
    <dgm:pt modelId="{1A6DC348-5EBD-4B35-BF18-1E5F8C97CC97}" type="sibTrans" cxnId="{2D6D2852-262F-4E9B-9FE3-AE2F3D724781}">
      <dgm:prSet/>
      <dgm:spPr/>
      <dgm:t>
        <a:bodyPr/>
        <a:lstStyle/>
        <a:p>
          <a:endParaRPr lang="ru-RU"/>
        </a:p>
      </dgm:t>
    </dgm:pt>
    <dgm:pt modelId="{098737B9-9A38-4E46-8D7F-4D82CA0D98A4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</a:rPr>
            <a:t>Интернет-коммуникации</a:t>
          </a:r>
          <a:endParaRPr lang="ru-RU" sz="1400" dirty="0">
            <a:solidFill>
              <a:schemeClr val="tx1"/>
            </a:solidFill>
          </a:endParaRPr>
        </a:p>
      </dgm:t>
    </dgm:pt>
    <dgm:pt modelId="{FD5B39EA-4A01-4E37-B459-613392DBA3B3}" type="parTrans" cxnId="{CB13B740-4BC1-4E1B-906E-EADE700C2A29}">
      <dgm:prSet/>
      <dgm:spPr/>
      <dgm:t>
        <a:bodyPr/>
        <a:lstStyle/>
        <a:p>
          <a:endParaRPr lang="ru-RU"/>
        </a:p>
      </dgm:t>
    </dgm:pt>
    <dgm:pt modelId="{538594FB-5E9C-4635-A9EF-D7E100E87D08}" type="sibTrans" cxnId="{CB13B740-4BC1-4E1B-906E-EADE700C2A29}">
      <dgm:prSet/>
      <dgm:spPr/>
      <dgm:t>
        <a:bodyPr/>
        <a:lstStyle/>
        <a:p>
          <a:endParaRPr lang="ru-RU"/>
        </a:p>
      </dgm:t>
    </dgm:pt>
    <dgm:pt modelId="{8E712202-7C77-4B57-AAA3-390F463D6982}" type="pres">
      <dgm:prSet presAssocID="{F53C32ED-4C35-4DCD-8C82-6E0B71A3197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31B1F04-4D61-468F-B020-5ACC6C01B019}" type="pres">
      <dgm:prSet presAssocID="{98352ADC-7E60-4E44-9C4E-B096D21204AD}" presName="gear1" presStyleLbl="node1" presStyleIdx="0" presStyleCnt="3" custLinFactNeighborX="9091" custLinFactNeighborY="-28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C302-31AB-4334-ABB5-F421A90285B6}" type="pres">
      <dgm:prSet presAssocID="{98352ADC-7E60-4E44-9C4E-B096D21204AD}" presName="gear1srcNode" presStyleLbl="node1" presStyleIdx="0" presStyleCnt="3"/>
      <dgm:spPr/>
      <dgm:t>
        <a:bodyPr/>
        <a:lstStyle/>
        <a:p>
          <a:endParaRPr lang="ru-RU"/>
        </a:p>
      </dgm:t>
    </dgm:pt>
    <dgm:pt modelId="{83D7A2E4-0A7F-4F47-A447-815CB73258F1}" type="pres">
      <dgm:prSet presAssocID="{98352ADC-7E60-4E44-9C4E-B096D21204AD}" presName="gear1dstNode" presStyleLbl="node1" presStyleIdx="0" presStyleCnt="3"/>
      <dgm:spPr/>
      <dgm:t>
        <a:bodyPr/>
        <a:lstStyle/>
        <a:p>
          <a:endParaRPr lang="ru-RU"/>
        </a:p>
      </dgm:t>
    </dgm:pt>
    <dgm:pt modelId="{B12B8930-80D5-47BA-93DA-764C453520BE}" type="pres">
      <dgm:prSet presAssocID="{50EC1CCC-C578-4F9B-A733-9B3B49172884}" presName="gear2" presStyleLbl="node1" presStyleIdx="1" presStyleCnt="3" custScaleX="131297" custScaleY="129509" custLinFactNeighborX="-8017" custLinFactNeighborY="2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F2F8E-00BE-421F-B864-9C293C0E1032}" type="pres">
      <dgm:prSet presAssocID="{50EC1CCC-C578-4F9B-A733-9B3B49172884}" presName="gear2srcNode" presStyleLbl="node1" presStyleIdx="1" presStyleCnt="3"/>
      <dgm:spPr/>
      <dgm:t>
        <a:bodyPr/>
        <a:lstStyle/>
        <a:p>
          <a:endParaRPr lang="ru-RU"/>
        </a:p>
      </dgm:t>
    </dgm:pt>
    <dgm:pt modelId="{7566226F-5DE5-4A5E-A88D-B1D9FE0DE8CB}" type="pres">
      <dgm:prSet presAssocID="{50EC1CCC-C578-4F9B-A733-9B3B49172884}" presName="gear2dstNode" presStyleLbl="node1" presStyleIdx="1" presStyleCnt="3"/>
      <dgm:spPr/>
      <dgm:t>
        <a:bodyPr/>
        <a:lstStyle/>
        <a:p>
          <a:endParaRPr lang="ru-RU"/>
        </a:p>
      </dgm:t>
    </dgm:pt>
    <dgm:pt modelId="{713186DD-1834-4602-9527-AD8AD7CF6A8B}" type="pres">
      <dgm:prSet presAssocID="{098737B9-9A38-4E46-8D7F-4D82CA0D98A4}" presName="gear3" presStyleLbl="node1" presStyleIdx="2" presStyleCnt="3" custScaleX="104034" custLinFactNeighborX="-2760" custLinFactNeighborY="-8693"/>
      <dgm:spPr/>
      <dgm:t>
        <a:bodyPr/>
        <a:lstStyle/>
        <a:p>
          <a:endParaRPr lang="ru-RU"/>
        </a:p>
      </dgm:t>
    </dgm:pt>
    <dgm:pt modelId="{3550D543-892A-4EFD-88A8-E7B0B52E5B00}" type="pres">
      <dgm:prSet presAssocID="{098737B9-9A38-4E46-8D7F-4D82CA0D98A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D78A4-F639-40C6-8659-A8D571BDC030}" type="pres">
      <dgm:prSet presAssocID="{098737B9-9A38-4E46-8D7F-4D82CA0D98A4}" presName="gear3srcNode" presStyleLbl="node1" presStyleIdx="2" presStyleCnt="3"/>
      <dgm:spPr/>
      <dgm:t>
        <a:bodyPr/>
        <a:lstStyle/>
        <a:p>
          <a:endParaRPr lang="ru-RU"/>
        </a:p>
      </dgm:t>
    </dgm:pt>
    <dgm:pt modelId="{A26FF244-7DF4-4419-86CD-7CB8A2E21573}" type="pres">
      <dgm:prSet presAssocID="{098737B9-9A38-4E46-8D7F-4D82CA0D98A4}" presName="gear3dstNode" presStyleLbl="node1" presStyleIdx="2" presStyleCnt="3"/>
      <dgm:spPr/>
      <dgm:t>
        <a:bodyPr/>
        <a:lstStyle/>
        <a:p>
          <a:endParaRPr lang="ru-RU"/>
        </a:p>
      </dgm:t>
    </dgm:pt>
    <dgm:pt modelId="{2FC99BAD-A3EA-4F27-9195-AB9911719109}" type="pres">
      <dgm:prSet presAssocID="{A4D2ED3E-0F65-420C-BF63-C9CBFF67FB03}" presName="connector1" presStyleLbl="sibTrans2D1" presStyleIdx="0" presStyleCnt="3" custLinFactNeighborX="22329" custLinFactNeighborY="-20162"/>
      <dgm:spPr/>
      <dgm:t>
        <a:bodyPr/>
        <a:lstStyle/>
        <a:p>
          <a:endParaRPr lang="ru-RU"/>
        </a:p>
      </dgm:t>
    </dgm:pt>
    <dgm:pt modelId="{1957B7D6-13E0-4BDB-BCA1-56867AA2EC9B}" type="pres">
      <dgm:prSet presAssocID="{1A6DC348-5EBD-4B35-BF18-1E5F8C97CC97}" presName="connector2" presStyleLbl="sibTrans2D1" presStyleIdx="1" presStyleCnt="3" custLinFactNeighborX="-21060" custLinFactNeighborY="-4648"/>
      <dgm:spPr/>
      <dgm:t>
        <a:bodyPr/>
        <a:lstStyle/>
        <a:p>
          <a:endParaRPr lang="ru-RU"/>
        </a:p>
      </dgm:t>
    </dgm:pt>
    <dgm:pt modelId="{C02A6BD4-DDF0-436C-A11B-5F84D0BCA7FD}" type="pres">
      <dgm:prSet presAssocID="{538594FB-5E9C-4635-A9EF-D7E100E87D08}" presName="connector3" presStyleLbl="sibTrans2D1" presStyleIdx="2" presStyleCnt="3" custLinFactNeighborX="-5638" custLinFactNeighborY="-7720"/>
      <dgm:spPr/>
      <dgm:t>
        <a:bodyPr/>
        <a:lstStyle/>
        <a:p>
          <a:endParaRPr lang="ru-RU"/>
        </a:p>
      </dgm:t>
    </dgm:pt>
  </dgm:ptLst>
  <dgm:cxnLst>
    <dgm:cxn modelId="{1C93DBAD-5ABA-47F0-9669-FF90296EFB9A}" srcId="{F53C32ED-4C35-4DCD-8C82-6E0B71A31976}" destId="{98352ADC-7E60-4E44-9C4E-B096D21204AD}" srcOrd="0" destOrd="0" parTransId="{CCCDDC16-CF63-431E-9744-980F9F03B32B}" sibTransId="{A4D2ED3E-0F65-420C-BF63-C9CBFF67FB03}"/>
    <dgm:cxn modelId="{57EE8A7B-DE71-4491-85CB-90423E3051B6}" type="presOf" srcId="{50EC1CCC-C578-4F9B-A733-9B3B49172884}" destId="{7566226F-5DE5-4A5E-A88D-B1D9FE0DE8CB}" srcOrd="2" destOrd="0" presId="urn:microsoft.com/office/officeart/2005/8/layout/gear1"/>
    <dgm:cxn modelId="{F1C2A596-B25A-47AD-A460-9D5EAC31DEE4}" type="presOf" srcId="{1A6DC348-5EBD-4B35-BF18-1E5F8C97CC97}" destId="{1957B7D6-13E0-4BDB-BCA1-56867AA2EC9B}" srcOrd="0" destOrd="0" presId="urn:microsoft.com/office/officeart/2005/8/layout/gear1"/>
    <dgm:cxn modelId="{031CD3AD-54B9-425C-A852-4EC12302E6A9}" type="presOf" srcId="{F53C32ED-4C35-4DCD-8C82-6E0B71A31976}" destId="{8E712202-7C77-4B57-AAA3-390F463D6982}" srcOrd="0" destOrd="0" presId="urn:microsoft.com/office/officeart/2005/8/layout/gear1"/>
    <dgm:cxn modelId="{2D6D2852-262F-4E9B-9FE3-AE2F3D724781}" srcId="{F53C32ED-4C35-4DCD-8C82-6E0B71A31976}" destId="{50EC1CCC-C578-4F9B-A733-9B3B49172884}" srcOrd="1" destOrd="0" parTransId="{AB205322-ECA2-4F0D-8B30-6DAF8CB15E10}" sibTransId="{1A6DC348-5EBD-4B35-BF18-1E5F8C97CC97}"/>
    <dgm:cxn modelId="{0F4E64E9-BABB-4BBD-AA97-4CC5CD3D85A0}" type="presOf" srcId="{A4D2ED3E-0F65-420C-BF63-C9CBFF67FB03}" destId="{2FC99BAD-A3EA-4F27-9195-AB9911719109}" srcOrd="0" destOrd="0" presId="urn:microsoft.com/office/officeart/2005/8/layout/gear1"/>
    <dgm:cxn modelId="{CAFD11AA-A77E-4296-B7DF-9CD6659BC08C}" type="presOf" srcId="{98352ADC-7E60-4E44-9C4E-B096D21204AD}" destId="{83D7A2E4-0A7F-4F47-A447-815CB73258F1}" srcOrd="2" destOrd="0" presId="urn:microsoft.com/office/officeart/2005/8/layout/gear1"/>
    <dgm:cxn modelId="{95B65684-B40E-4DEB-855F-EFDB4D921BA7}" type="presOf" srcId="{098737B9-9A38-4E46-8D7F-4D82CA0D98A4}" destId="{3550D543-892A-4EFD-88A8-E7B0B52E5B00}" srcOrd="1" destOrd="0" presId="urn:microsoft.com/office/officeart/2005/8/layout/gear1"/>
    <dgm:cxn modelId="{54BB2DDD-1B62-4E48-8007-ED8D3CE83966}" type="presOf" srcId="{98352ADC-7E60-4E44-9C4E-B096D21204AD}" destId="{031B1F04-4D61-468F-B020-5ACC6C01B019}" srcOrd="0" destOrd="0" presId="urn:microsoft.com/office/officeart/2005/8/layout/gear1"/>
    <dgm:cxn modelId="{8BE98E81-B0D0-4A95-BE25-122ADE137AED}" type="presOf" srcId="{538594FB-5E9C-4635-A9EF-D7E100E87D08}" destId="{C02A6BD4-DDF0-436C-A11B-5F84D0BCA7FD}" srcOrd="0" destOrd="0" presId="urn:microsoft.com/office/officeart/2005/8/layout/gear1"/>
    <dgm:cxn modelId="{D1D8182E-0894-4938-A804-67E228DCF8C7}" type="presOf" srcId="{50EC1CCC-C578-4F9B-A733-9B3B49172884}" destId="{B12B8930-80D5-47BA-93DA-764C453520BE}" srcOrd="0" destOrd="0" presId="urn:microsoft.com/office/officeart/2005/8/layout/gear1"/>
    <dgm:cxn modelId="{283917FB-7305-4CD6-80CF-A6C6B9FFD1A9}" type="presOf" srcId="{098737B9-9A38-4E46-8D7F-4D82CA0D98A4}" destId="{A26FF244-7DF4-4419-86CD-7CB8A2E21573}" srcOrd="3" destOrd="0" presId="urn:microsoft.com/office/officeart/2005/8/layout/gear1"/>
    <dgm:cxn modelId="{0310F3AA-4DD0-4067-8BBB-26A34CC88868}" type="presOf" srcId="{098737B9-9A38-4E46-8D7F-4D82CA0D98A4}" destId="{713186DD-1834-4602-9527-AD8AD7CF6A8B}" srcOrd="0" destOrd="0" presId="urn:microsoft.com/office/officeart/2005/8/layout/gear1"/>
    <dgm:cxn modelId="{CB13B740-4BC1-4E1B-906E-EADE700C2A29}" srcId="{F53C32ED-4C35-4DCD-8C82-6E0B71A31976}" destId="{098737B9-9A38-4E46-8D7F-4D82CA0D98A4}" srcOrd="2" destOrd="0" parTransId="{FD5B39EA-4A01-4E37-B459-613392DBA3B3}" sibTransId="{538594FB-5E9C-4635-A9EF-D7E100E87D08}"/>
    <dgm:cxn modelId="{A9BB8653-CAE9-4488-91C1-DCECBA34B85F}" type="presOf" srcId="{50EC1CCC-C578-4F9B-A733-9B3B49172884}" destId="{D74F2F8E-00BE-421F-B864-9C293C0E1032}" srcOrd="1" destOrd="0" presId="urn:microsoft.com/office/officeart/2005/8/layout/gear1"/>
    <dgm:cxn modelId="{D81EA061-9F64-45CC-8608-F7571DE30027}" type="presOf" srcId="{98352ADC-7E60-4E44-9C4E-B096D21204AD}" destId="{EB4EC302-31AB-4334-ABB5-F421A90285B6}" srcOrd="1" destOrd="0" presId="urn:microsoft.com/office/officeart/2005/8/layout/gear1"/>
    <dgm:cxn modelId="{5D977CAA-68E6-4423-A3AA-8571DC8DA523}" type="presOf" srcId="{098737B9-9A38-4E46-8D7F-4D82CA0D98A4}" destId="{CFED78A4-F639-40C6-8659-A8D571BDC030}" srcOrd="2" destOrd="0" presId="urn:microsoft.com/office/officeart/2005/8/layout/gear1"/>
    <dgm:cxn modelId="{3AFC7D56-95E1-4A7B-A86E-7FA47C5243D7}" type="presParOf" srcId="{8E712202-7C77-4B57-AAA3-390F463D6982}" destId="{031B1F04-4D61-468F-B020-5ACC6C01B019}" srcOrd="0" destOrd="0" presId="urn:microsoft.com/office/officeart/2005/8/layout/gear1"/>
    <dgm:cxn modelId="{27E0466F-AC79-439B-AA2E-66DA6755AA09}" type="presParOf" srcId="{8E712202-7C77-4B57-AAA3-390F463D6982}" destId="{EB4EC302-31AB-4334-ABB5-F421A90285B6}" srcOrd="1" destOrd="0" presId="urn:microsoft.com/office/officeart/2005/8/layout/gear1"/>
    <dgm:cxn modelId="{F407204C-3127-4193-AEFB-934E8B42DF42}" type="presParOf" srcId="{8E712202-7C77-4B57-AAA3-390F463D6982}" destId="{83D7A2E4-0A7F-4F47-A447-815CB73258F1}" srcOrd="2" destOrd="0" presId="urn:microsoft.com/office/officeart/2005/8/layout/gear1"/>
    <dgm:cxn modelId="{870F68F9-93F8-43C0-A126-C10D2E3E85D8}" type="presParOf" srcId="{8E712202-7C77-4B57-AAA3-390F463D6982}" destId="{B12B8930-80D5-47BA-93DA-764C453520BE}" srcOrd="3" destOrd="0" presId="urn:microsoft.com/office/officeart/2005/8/layout/gear1"/>
    <dgm:cxn modelId="{51CB3880-5D1B-4D00-9791-DDC689A53669}" type="presParOf" srcId="{8E712202-7C77-4B57-AAA3-390F463D6982}" destId="{D74F2F8E-00BE-421F-B864-9C293C0E1032}" srcOrd="4" destOrd="0" presId="urn:microsoft.com/office/officeart/2005/8/layout/gear1"/>
    <dgm:cxn modelId="{04620FFA-CA45-40D5-B149-EC2559E970A1}" type="presParOf" srcId="{8E712202-7C77-4B57-AAA3-390F463D6982}" destId="{7566226F-5DE5-4A5E-A88D-B1D9FE0DE8CB}" srcOrd="5" destOrd="0" presId="urn:microsoft.com/office/officeart/2005/8/layout/gear1"/>
    <dgm:cxn modelId="{4F4EFB31-44BA-4566-B653-14846FA17304}" type="presParOf" srcId="{8E712202-7C77-4B57-AAA3-390F463D6982}" destId="{713186DD-1834-4602-9527-AD8AD7CF6A8B}" srcOrd="6" destOrd="0" presId="urn:microsoft.com/office/officeart/2005/8/layout/gear1"/>
    <dgm:cxn modelId="{28706FB9-3F92-489B-AE16-B7FD3A6FDF61}" type="presParOf" srcId="{8E712202-7C77-4B57-AAA3-390F463D6982}" destId="{3550D543-892A-4EFD-88A8-E7B0B52E5B00}" srcOrd="7" destOrd="0" presId="urn:microsoft.com/office/officeart/2005/8/layout/gear1"/>
    <dgm:cxn modelId="{90AEEE10-FE58-4E0E-B7B6-73C572EBF2CB}" type="presParOf" srcId="{8E712202-7C77-4B57-AAA3-390F463D6982}" destId="{CFED78A4-F639-40C6-8659-A8D571BDC030}" srcOrd="8" destOrd="0" presId="urn:microsoft.com/office/officeart/2005/8/layout/gear1"/>
    <dgm:cxn modelId="{6C613E87-D475-4BDE-9BDB-28EDCBF81926}" type="presParOf" srcId="{8E712202-7C77-4B57-AAA3-390F463D6982}" destId="{A26FF244-7DF4-4419-86CD-7CB8A2E21573}" srcOrd="9" destOrd="0" presId="urn:microsoft.com/office/officeart/2005/8/layout/gear1"/>
    <dgm:cxn modelId="{16644F71-2924-407F-BB79-F53AFC687B8A}" type="presParOf" srcId="{8E712202-7C77-4B57-AAA3-390F463D6982}" destId="{2FC99BAD-A3EA-4F27-9195-AB9911719109}" srcOrd="10" destOrd="0" presId="urn:microsoft.com/office/officeart/2005/8/layout/gear1"/>
    <dgm:cxn modelId="{DBA84317-ED64-4EFC-8E96-EF4E4A4537F0}" type="presParOf" srcId="{8E712202-7C77-4B57-AAA3-390F463D6982}" destId="{1957B7D6-13E0-4BDB-BCA1-56867AA2EC9B}" srcOrd="11" destOrd="0" presId="urn:microsoft.com/office/officeart/2005/8/layout/gear1"/>
    <dgm:cxn modelId="{DBB28937-C500-4AB3-B2E3-CE18B3B7C759}" type="presParOf" srcId="{8E712202-7C77-4B57-AAA3-390F463D6982}" destId="{C02A6BD4-DDF0-436C-A11B-5F84D0BCA7F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03C43A-8E0B-4C05-AE61-B63BC8C5AB8C}">
      <dsp:nvSpPr>
        <dsp:cNvPr id="0" name=""/>
        <dsp:cNvSpPr/>
      </dsp:nvSpPr>
      <dsp:spPr>
        <a:xfrm>
          <a:off x="3004481" y="1509935"/>
          <a:ext cx="2142089" cy="166018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Ребенок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04481" y="1509935"/>
        <a:ext cx="2142089" cy="1660180"/>
      </dsp:txXfrm>
    </dsp:sp>
    <dsp:sp modelId="{93D1C509-6DF2-44DC-908D-3032298488CD}">
      <dsp:nvSpPr>
        <dsp:cNvPr id="0" name=""/>
        <dsp:cNvSpPr/>
      </dsp:nvSpPr>
      <dsp:spPr>
        <a:xfrm>
          <a:off x="4317713" y="715651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17C29-A519-4DA1-9547-7214B0EE06A4}">
      <dsp:nvSpPr>
        <dsp:cNvPr id="0" name=""/>
        <dsp:cNvSpPr/>
      </dsp:nvSpPr>
      <dsp:spPr>
        <a:xfrm>
          <a:off x="3168348" y="72004"/>
          <a:ext cx="1682057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Диагностика</a:t>
          </a:r>
          <a:endParaRPr lang="ru-RU" kern="1200" dirty="0">
            <a:solidFill>
              <a:schemeClr val="tx1"/>
            </a:solidFill>
          </a:endParaRPr>
        </a:p>
      </dsp:txBody>
      <dsp:txXfrm>
        <a:off x="3168348" y="72004"/>
        <a:ext cx="1682057" cy="1360627"/>
      </dsp:txXfrm>
    </dsp:sp>
    <dsp:sp modelId="{06D4ABB9-8FDF-4032-B5D2-928FE726C84C}">
      <dsp:nvSpPr>
        <dsp:cNvPr id="0" name=""/>
        <dsp:cNvSpPr/>
      </dsp:nvSpPr>
      <dsp:spPr>
        <a:xfrm>
          <a:off x="5162801" y="1882037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98333-1E2B-4066-A994-6724FC4ABB3F}">
      <dsp:nvSpPr>
        <dsp:cNvPr id="0" name=""/>
        <dsp:cNvSpPr/>
      </dsp:nvSpPr>
      <dsp:spPr>
        <a:xfrm>
          <a:off x="4774828" y="730128"/>
          <a:ext cx="1777901" cy="143011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Беседа</a:t>
          </a:r>
          <a:endParaRPr lang="ru-RU" kern="1200" dirty="0">
            <a:solidFill>
              <a:schemeClr val="tx1"/>
            </a:solidFill>
          </a:endParaRPr>
        </a:p>
      </dsp:txBody>
      <dsp:txXfrm>
        <a:off x="4774828" y="730128"/>
        <a:ext cx="1777901" cy="1430114"/>
      </dsp:txXfrm>
    </dsp:sp>
    <dsp:sp modelId="{5ED6B1EA-1A25-4EA1-AED6-770F0BF03A88}">
      <dsp:nvSpPr>
        <dsp:cNvPr id="0" name=""/>
        <dsp:cNvSpPr/>
      </dsp:nvSpPr>
      <dsp:spPr>
        <a:xfrm>
          <a:off x="4575748" y="3198667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5F0D2-2A32-46BE-A934-B7D30752F9B5}">
      <dsp:nvSpPr>
        <dsp:cNvPr id="0" name=""/>
        <dsp:cNvSpPr/>
      </dsp:nvSpPr>
      <dsp:spPr>
        <a:xfrm>
          <a:off x="4896536" y="2376263"/>
          <a:ext cx="1793550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Дискуссия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мозговой штурм</a:t>
          </a:r>
          <a:endParaRPr lang="ru-RU" kern="1200" dirty="0">
            <a:solidFill>
              <a:schemeClr val="tx1"/>
            </a:solidFill>
          </a:endParaRPr>
        </a:p>
      </dsp:txBody>
      <dsp:txXfrm>
        <a:off x="4896536" y="2376263"/>
        <a:ext cx="1793550" cy="1360627"/>
      </dsp:txXfrm>
    </dsp:sp>
    <dsp:sp modelId="{1E35ED7E-C16C-4071-93D9-2FA1B403786D}">
      <dsp:nvSpPr>
        <dsp:cNvPr id="0" name=""/>
        <dsp:cNvSpPr/>
      </dsp:nvSpPr>
      <dsp:spPr>
        <a:xfrm>
          <a:off x="3119500" y="3335338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2757F-7F85-4B78-844D-E70B10E944F8}">
      <dsp:nvSpPr>
        <dsp:cNvPr id="0" name=""/>
        <dsp:cNvSpPr/>
      </dsp:nvSpPr>
      <dsp:spPr>
        <a:xfrm>
          <a:off x="3283608" y="3209369"/>
          <a:ext cx="1739604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Ролевые игры</a:t>
          </a:r>
          <a:endParaRPr lang="ru-RU" kern="1200" dirty="0">
            <a:solidFill>
              <a:schemeClr val="tx1"/>
            </a:solidFill>
          </a:endParaRPr>
        </a:p>
      </dsp:txBody>
      <dsp:txXfrm>
        <a:off x="3283608" y="3209369"/>
        <a:ext cx="1739604" cy="1360627"/>
      </dsp:txXfrm>
    </dsp:sp>
    <dsp:sp modelId="{48DA6A8E-152C-43F4-8E70-C6DC535707D2}">
      <dsp:nvSpPr>
        <dsp:cNvPr id="0" name=""/>
        <dsp:cNvSpPr/>
      </dsp:nvSpPr>
      <dsp:spPr>
        <a:xfrm>
          <a:off x="2260573" y="2169421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A3A9A-F915-4C1F-981C-B7FA373BFC35}">
      <dsp:nvSpPr>
        <dsp:cNvPr id="0" name=""/>
        <dsp:cNvSpPr/>
      </dsp:nvSpPr>
      <dsp:spPr>
        <a:xfrm>
          <a:off x="1580501" y="2412426"/>
          <a:ext cx="1822741" cy="154801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Рисование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effectLst/>
              <a:latin typeface="Calibri"/>
              <a:cs typeface="Times New Roman"/>
            </a:rPr>
            <a:t>Арт-терапия</a:t>
          </a:r>
          <a:endParaRPr lang="ru-RU" kern="1200" dirty="0">
            <a:solidFill>
              <a:schemeClr val="tx1"/>
            </a:solidFill>
          </a:endParaRPr>
        </a:p>
      </dsp:txBody>
      <dsp:txXfrm>
        <a:off x="1580501" y="2412426"/>
        <a:ext cx="1822741" cy="1548012"/>
      </dsp:txXfrm>
    </dsp:sp>
    <dsp:sp modelId="{54888499-90D9-42BE-A9C5-0388EBB8428B}">
      <dsp:nvSpPr>
        <dsp:cNvPr id="0" name=""/>
        <dsp:cNvSpPr/>
      </dsp:nvSpPr>
      <dsp:spPr>
        <a:xfrm>
          <a:off x="1584181" y="792083"/>
          <a:ext cx="1735798" cy="137566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Сказко</a:t>
          </a:r>
          <a:r>
            <a:rPr lang="ru-RU" sz="1800" kern="1200" dirty="0" smtClean="0">
              <a:solidFill>
                <a:schemeClr val="tx1"/>
              </a:solidFill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терапия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584181" y="792083"/>
        <a:ext cx="1735798" cy="1375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B1F04-4D61-468F-B020-5ACC6C01B019}">
      <dsp:nvSpPr>
        <dsp:cNvPr id="0" name=""/>
        <dsp:cNvSpPr/>
      </dsp:nvSpPr>
      <dsp:spPr>
        <a:xfrm>
          <a:off x="4320482" y="1219947"/>
          <a:ext cx="2297055" cy="229705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Стратегии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поведения в конфликте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20482" y="1219947"/>
        <a:ext cx="2297055" cy="2297055"/>
      </dsp:txXfrm>
    </dsp:sp>
    <dsp:sp modelId="{B12B8930-80D5-47BA-93DA-764C453520BE}">
      <dsp:nvSpPr>
        <dsp:cNvPr id="0" name=""/>
        <dsp:cNvSpPr/>
      </dsp:nvSpPr>
      <dsp:spPr>
        <a:xfrm>
          <a:off x="2379835" y="1133968"/>
          <a:ext cx="2193428" cy="2163558"/>
        </a:xfrm>
        <a:prstGeom prst="gear6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Навыки отказа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79835" y="1133968"/>
        <a:ext cx="2193428" cy="2163558"/>
      </dsp:txXfrm>
    </dsp:sp>
    <dsp:sp modelId="{713186DD-1834-4602-9527-AD8AD7CF6A8B}">
      <dsp:nvSpPr>
        <dsp:cNvPr id="0" name=""/>
        <dsp:cNvSpPr/>
      </dsp:nvSpPr>
      <dsp:spPr>
        <a:xfrm rot="20700000">
          <a:off x="3610457" y="196019"/>
          <a:ext cx="1727031" cy="1612664"/>
        </a:xfrm>
        <a:prstGeom prst="gear6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</a:rPr>
            <a:t>Интернет-коммуникации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96029" y="542940"/>
        <a:ext cx="955887" cy="918822"/>
      </dsp:txXfrm>
    </dsp:sp>
    <dsp:sp modelId="{2FC99BAD-A3EA-4F27-9195-AB9911719109}">
      <dsp:nvSpPr>
        <dsp:cNvPr id="0" name=""/>
        <dsp:cNvSpPr/>
      </dsp:nvSpPr>
      <dsp:spPr>
        <a:xfrm>
          <a:off x="4591357" y="940089"/>
          <a:ext cx="2940230" cy="2940230"/>
        </a:xfrm>
        <a:prstGeom prst="circularArrow">
          <a:avLst>
            <a:gd name="adj1" fmla="val 4687"/>
            <a:gd name="adj2" fmla="val 299029"/>
            <a:gd name="adj3" fmla="val 2515823"/>
            <a:gd name="adj4" fmla="val 15862016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7B7D6-13E0-4BDB-BCA1-56867AA2EC9B}">
      <dsp:nvSpPr>
        <dsp:cNvPr id="0" name=""/>
        <dsp:cNvSpPr/>
      </dsp:nvSpPr>
      <dsp:spPr>
        <a:xfrm>
          <a:off x="2029434" y="867614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A6BD4-DDF0-436C-A11B-5F84D0BCA7FD}">
      <dsp:nvSpPr>
        <dsp:cNvPr id="0" name=""/>
        <dsp:cNvSpPr/>
      </dsp:nvSpPr>
      <dsp:spPr>
        <a:xfrm>
          <a:off x="3202409" y="-352332"/>
          <a:ext cx="2303319" cy="2303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iket.ru/contact/email.html" TargetMode="External"/><Relationship Id="rId2" Type="http://schemas.openxmlformats.org/officeDocument/2006/relationships/hyperlink" Target="http://www.nestor.minsk.by/kg/2006/33/kg6330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tionline.ru/index.html" TargetMode="External"/><Relationship Id="rId4" Type="http://schemas.openxmlformats.org/officeDocument/2006/relationships/hyperlink" Target="http://www.microsoft.com/rus/protect/athome/children/famwebrules.m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-internat.ucoz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78010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Формирование информационно-коммуникативной компетентности обучающихся в рамках реализация психопрофилактической программы «Безопасность в сети интернет»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85184"/>
            <a:ext cx="6400800" cy="14732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Кандидат педагогических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наук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Аверьянова С.Ю.                                       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Педагог-психолог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Анацкая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Ю.В.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8944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общеобразовательное учреждение Ростовской области</a:t>
            </a:r>
          </a:p>
          <a:p>
            <a:pPr algn="ctr"/>
            <a:r>
              <a:rPr lang="ru-RU" b="1" dirty="0" smtClean="0"/>
              <a:t>«Новошахтинская школа-интернат»</a:t>
            </a:r>
            <a:endParaRPr lang="ru-RU" b="1" dirty="0"/>
          </a:p>
        </p:txBody>
      </p:sp>
      <p:pic>
        <p:nvPicPr>
          <p:cNvPr id="4098" name="Picture 2" descr="D:\документы 2017-2018\буклет\sh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423716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5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485740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можете обратиться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номеру телефона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8 800 25 000 15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Безопасность детей в сети Интернет»  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http://www.nestor.minsk.by/kg/2006/33/kg63308.html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«Этикет от А до Я» 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http://www.etiket.ru/contact/email.html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Соглашение о кодексе поведения в Интернете. 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http://www.microsoft.com/rus/protect/athome/children/famwebrules.mspx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Сайт «Ребенок в сети»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http://www.detionline.ru/index.html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Если Ваш ребенок столкнулся с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кибербуллингом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612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/>
          <a:lstStyle/>
          <a:p>
            <a:r>
              <a:rPr lang="ru-RU" b="1" dirty="0" smtClean="0"/>
              <a:t>Спасибо </a:t>
            </a:r>
            <a:r>
              <a:rPr lang="ru-RU" b="1" smtClean="0"/>
              <a:t>за </a:t>
            </a:r>
            <a:r>
              <a:rPr lang="ru-RU" b="1" smtClean="0"/>
              <a:t>внимание !</a:t>
            </a:r>
            <a:endParaRPr lang="ru-RU" b="1" dirty="0"/>
          </a:p>
        </p:txBody>
      </p:sp>
      <p:pic>
        <p:nvPicPr>
          <p:cNvPr id="2050" name="Picture 2" descr="C:\Users\Юлия\Desktop\ИТО 2\tmp1046503322481065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2146"/>
            <a:ext cx="5364088" cy="459585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39544" y="5013176"/>
            <a:ext cx="41044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Россия, Ростовская область, г.Новошахтинск, Харьковская, 8а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http://schol-internat.ucoz.ru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int33n@yandex.ru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8(86369) 2-38-58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9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8322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 подростков навыков безопасного поведения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интернет-пространстве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профилактика интернет-зависимости.</a:t>
            </a:r>
            <a:endParaRPr lang="ru-RU" sz="2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F:\фото\IMG_0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72948"/>
            <a:ext cx="4087346" cy="331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52728"/>
          </a:xfrm>
        </p:spPr>
        <p:txBody>
          <a:bodyPr/>
          <a:lstStyle/>
          <a:p>
            <a:r>
              <a:rPr lang="ru-RU" b="1" dirty="0" smtClean="0"/>
              <a:t>Цель реализации программы</a:t>
            </a:r>
            <a:endParaRPr lang="ru-RU" b="1" dirty="0"/>
          </a:p>
        </p:txBody>
      </p:sp>
      <p:pic>
        <p:nvPicPr>
          <p:cNvPr id="1027" name="Picture 3" descr="C:\Users\User\Desktop\1465013-big-1-1542354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66747"/>
            <a:ext cx="1699235" cy="152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610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2385687"/>
              </p:ext>
            </p:extLst>
          </p:nvPr>
        </p:nvGraphicFramePr>
        <p:xfrm>
          <a:off x="755576" y="1700808"/>
          <a:ext cx="7704855" cy="337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76264"/>
                <a:gridCol w="4104455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Интересы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Действия родителей</a:t>
                      </a:r>
                      <a:endParaRPr lang="ru-RU" dirty="0"/>
                    </a:p>
                  </a:txBody>
                  <a:tcPr/>
                </a:tc>
              </a:tr>
              <a:tr h="493236">
                <a:tc>
                  <a:txBody>
                    <a:bodyPr/>
                    <a:lstStyle/>
                    <a:p>
                      <a:r>
                        <a:rPr lang="ru-RU" dirty="0" smtClean="0"/>
                        <a:t>10-12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Домашние задания, хобби, другие увлечения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Ребенку необходим родительский присмотр и контроль, а также знание правил правильной работы в Сети</a:t>
                      </a:r>
                      <a:endParaRPr lang="ru-RU" dirty="0"/>
                    </a:p>
                  </a:txBody>
                  <a:tcPr/>
                </a:tc>
              </a:tr>
              <a:tr h="493236">
                <a:tc>
                  <a:txBody>
                    <a:bodyPr/>
                    <a:lstStyle/>
                    <a:p>
                      <a:r>
                        <a:rPr lang="ru-RU" dirty="0" smtClean="0"/>
                        <a:t>13-15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Часть социальной жизни, информация, связанная с учебой или увлечениями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Родителям сложно узнать о том, чем их ребенок занимается в Интернете. Технические ограничения и запреты могут оказаться неэффективным способом повышения уровня безопасности в Интернете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530120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Важным моментом для семьи становится участие в открытых дискуссиях, а для родителей — заинтересованность в том, что ребенок делает и с кем использует </a:t>
            </a:r>
            <a:r>
              <a:rPr lang="ru-RU" b="1" dirty="0" smtClean="0"/>
              <a:t>Интернет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6232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Программа рассчитана на детей среднего школьного возраста (10 лет) и подростков  до 15 лет и их родителей.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7798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65393609"/>
              </p:ext>
            </p:extLst>
          </p:nvPr>
        </p:nvGraphicFramePr>
        <p:xfrm>
          <a:off x="395536" y="1412776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5949280"/>
            <a:ext cx="542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занятия с элементами тренинга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/>
              <a:t>Форма и методы </a:t>
            </a:r>
            <a:r>
              <a:rPr lang="ru-RU" b="1" dirty="0" smtClean="0"/>
              <a:t>работы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894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с родителями</a:t>
            </a:r>
            <a:endParaRPr lang="ru-RU" b="1" dirty="0"/>
          </a:p>
        </p:txBody>
      </p:sp>
      <p:pic>
        <p:nvPicPr>
          <p:cNvPr id="2052" name="Picture 4" descr="F:\фото\IMG_4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04931"/>
            <a:ext cx="5169260" cy="3446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3" name="Picture 5" descr="F:\фото\IMG_20190927_173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536504" cy="3402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260" y="162880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/>
                <a:ea typeface="Calibri"/>
                <a:cs typeface="Times New Roman"/>
              </a:rPr>
              <a:t>Информирование родителей о способах защиты детей, от опасностей интернет-пространства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936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Работа с детьми</a:t>
            </a:r>
            <a:endParaRPr lang="ru-RU" sz="5400" b="1" dirty="0"/>
          </a:p>
        </p:txBody>
      </p:sp>
      <p:pic>
        <p:nvPicPr>
          <p:cNvPr id="3074" name="Picture 2" descr="F:\фото\IMG_20171026_141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606">
            <a:off x="336538" y="1684171"/>
            <a:ext cx="4589929" cy="298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IMG_20171026_1424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05"/>
          <a:stretch/>
        </p:blipFill>
        <p:spPr bwMode="auto">
          <a:xfrm rot="329767">
            <a:off x="4338434" y="3498607"/>
            <a:ext cx="4468945" cy="285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39193">
            <a:off x="5563502" y="28529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2018-2019 уч. год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977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детьми уже в этом учебном году</a:t>
            </a:r>
            <a:endParaRPr lang="ru-RU" b="1" dirty="0"/>
          </a:p>
        </p:txBody>
      </p:sp>
      <p:pic>
        <p:nvPicPr>
          <p:cNvPr id="1026" name="Picture 2" descr="C:\Users\Юлия\Desktop\20191113_20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08920"/>
            <a:ext cx="3275856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Desktop\20191113_161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-521740" y="3205820"/>
            <a:ext cx="4173920" cy="313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Юлия\Desktop\Программы\Программа на конкурс Анацкая Ю.В\фото к программе\20171215_1023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61456" y="3307296"/>
            <a:ext cx="41490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03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2659440"/>
              </p:ext>
            </p:extLst>
          </p:nvPr>
        </p:nvGraphicFramePr>
        <p:xfrm>
          <a:off x="251520" y="1124744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809" y="15280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/>
                <a:ea typeface="Calibri"/>
              </a:rPr>
              <a:t>Ожидаемые результаты </a:t>
            </a:r>
            <a:endParaRPr lang="ru-RU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81736"/>
            <a:ext cx="26642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486916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Стрессо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устойчивость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229200"/>
            <a:ext cx="2583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Доверительные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отношения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родителями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70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1589300"/>
              </p:ext>
            </p:extLst>
          </p:nvPr>
        </p:nvGraphicFramePr>
        <p:xfrm>
          <a:off x="467544" y="2924944"/>
          <a:ext cx="8136906" cy="265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642"/>
                <a:gridCol w="911895"/>
                <a:gridCol w="1192477"/>
                <a:gridCol w="1566590"/>
                <a:gridCol w="1356151"/>
                <a:gridCol w="1356151"/>
              </a:tblGrid>
              <a:tr h="11825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Учебный</a:t>
                      </a:r>
                    </a:p>
                    <a:p>
                      <a:r>
                        <a:rPr lang="ru-RU" b="1" dirty="0" smtClean="0"/>
                        <a:t>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групп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Ур.признаков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адикции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(снижен)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Ур.</a:t>
                      </a:r>
                      <a:r>
                        <a:rPr lang="ru-R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положит-ельного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САН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стрессоустойчивости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самооценки</a:t>
                      </a:r>
                    </a:p>
                  </a:txBody>
                  <a:tcPr/>
                </a:tc>
              </a:tr>
              <a:tr h="7339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2018-2019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24</a:t>
                      </a:r>
                      <a:r>
                        <a:rPr lang="ru-RU" sz="2000" dirty="0" smtClean="0">
                          <a:latin typeface="+mj-lt"/>
                        </a:rPr>
                        <a:t>%</a:t>
                      </a:r>
                      <a:r>
                        <a:rPr lang="ru-RU" sz="2000" baseline="0" dirty="0" smtClean="0">
                          <a:latin typeface="+mj-lt"/>
                        </a:rPr>
                        <a:t> - </a:t>
                      </a:r>
                      <a:r>
                        <a:rPr lang="ru-RU" sz="2000" baseline="0" dirty="0" smtClean="0">
                          <a:latin typeface="+mj-lt"/>
                        </a:rPr>
                        <a:t>27</a:t>
                      </a:r>
                      <a:r>
                        <a:rPr lang="ru-RU" sz="2000" baseline="0" dirty="0" smtClean="0">
                          <a:latin typeface="+mj-lt"/>
                        </a:rPr>
                        <a:t>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22%</a:t>
                      </a:r>
                      <a:r>
                        <a:rPr lang="ru-RU" sz="2000" baseline="0" dirty="0" smtClean="0">
                          <a:latin typeface="+mj-lt"/>
                        </a:rPr>
                        <a:t> </a:t>
                      </a:r>
                      <a:r>
                        <a:rPr lang="ru-RU" sz="2000" baseline="0" dirty="0" smtClean="0">
                          <a:latin typeface="+mj-lt"/>
                        </a:rPr>
                        <a:t>- </a:t>
                      </a:r>
                      <a:r>
                        <a:rPr lang="ru-RU" sz="2000" baseline="0" dirty="0" smtClean="0">
                          <a:latin typeface="+mj-lt"/>
                        </a:rPr>
                        <a:t>25</a:t>
                      </a:r>
                      <a:r>
                        <a:rPr lang="ru-RU" sz="2000" baseline="0" dirty="0" smtClean="0">
                          <a:latin typeface="+mj-lt"/>
                        </a:rPr>
                        <a:t>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27% </a:t>
                      </a:r>
                      <a:r>
                        <a:rPr lang="ru-RU" sz="2000" dirty="0" smtClean="0">
                          <a:latin typeface="+mj-lt"/>
                        </a:rPr>
                        <a:t>- </a:t>
                      </a:r>
                      <a:r>
                        <a:rPr lang="ru-RU" sz="2000" dirty="0" smtClean="0">
                          <a:latin typeface="+mj-lt"/>
                        </a:rPr>
                        <a:t>29%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31% </a:t>
                      </a:r>
                      <a:r>
                        <a:rPr lang="ru-RU" sz="2000" dirty="0" smtClean="0">
                          <a:latin typeface="+mj-lt"/>
                        </a:rPr>
                        <a:t>- </a:t>
                      </a:r>
                      <a:r>
                        <a:rPr lang="ru-RU" sz="2000" dirty="0" smtClean="0">
                          <a:latin typeface="+mj-lt"/>
                        </a:rPr>
                        <a:t>34</a:t>
                      </a:r>
                      <a:r>
                        <a:rPr lang="ru-RU" sz="2000" dirty="0" smtClean="0">
                          <a:latin typeface="+mj-lt"/>
                        </a:rPr>
                        <a:t>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7339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2019-2020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4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31%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37</a:t>
                      </a:r>
                      <a:r>
                        <a:rPr lang="ru-RU" sz="2000" dirty="0" smtClean="0">
                          <a:latin typeface="+mj-lt"/>
                        </a:rPr>
                        <a:t>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34</a:t>
                      </a:r>
                      <a:r>
                        <a:rPr lang="ru-RU" sz="2000" dirty="0" smtClean="0">
                          <a:latin typeface="+mj-lt"/>
                        </a:rPr>
                        <a:t>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36%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Эффективность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3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</TotalTime>
  <Words>327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Формирование информационно-коммуникативной компетентности обучающихся в рамках реализация психопрофилактической программы «Безопасность в сети интернет»  </vt:lpstr>
      <vt:lpstr>Цель реализации программы</vt:lpstr>
      <vt:lpstr>Слайд 3</vt:lpstr>
      <vt:lpstr>Форма и методы работы</vt:lpstr>
      <vt:lpstr>Работа с родителями</vt:lpstr>
      <vt:lpstr>Работа с детьми</vt:lpstr>
      <vt:lpstr>Работа с детьми уже в этом учебном году</vt:lpstr>
      <vt:lpstr>Ожидаемые результаты </vt:lpstr>
      <vt:lpstr>Эффективность</vt:lpstr>
      <vt:lpstr>Если Ваш ребенок столкнулся с кибербуллингом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Юлия</cp:lastModifiedBy>
  <cp:revision>46</cp:revision>
  <dcterms:created xsi:type="dcterms:W3CDTF">2019-11-11T07:27:20Z</dcterms:created>
  <dcterms:modified xsi:type="dcterms:W3CDTF">2019-11-14T18:35:10Z</dcterms:modified>
</cp:coreProperties>
</file>